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64" r:id="rId4"/>
    <p:sldId id="265" r:id="rId5"/>
    <p:sldId id="260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53D65-05EA-4BAC-8193-048267592585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AAA84D-D5A8-405D-9422-6CE38368A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35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AAA84D-D5A8-405D-9422-6CE38368A4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354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550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24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394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2CB163-AEBF-4EA0-91ED-2518D338A0A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97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DC9F-DAA4-4D60-9A73-6D1158EA2D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092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0B71-F983-4663-B5AF-5E0D3A7DBDE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128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5C8-67D7-4950-9494-18093BDF0CB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545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3BC7-AC54-446B-99D5-C5B44201A5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017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EBBC1-1674-4399-AA47-6542CB19457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1544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5495-FCD6-4C84-B7F7-FAE63B29F0A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683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4AA6-93C5-402D-A108-42418723F58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018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9532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CF8C6-9AEF-4811-AD59-12EA0277E0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9141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82176-2704-46B2-9E93-E0EAA6F32E5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0410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9894-53EE-4F7B-8F6C-F7EC8F5630D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4171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019916-14DB-4938-A0C0-1D10A6B1536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03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7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51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9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1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8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357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08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1FAC46-F008-456D-81CA-E8AA762FAB8B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296359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llamo</a:t>
            </a:r>
            <a:r>
              <a:rPr lang="en-US" dirty="0" smtClean="0">
                <a:solidFill>
                  <a:srgbClr val="00B050"/>
                </a:solidFill>
              </a:rPr>
              <a:t> ____________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701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</a:t>
            </a:r>
            <a:r>
              <a:rPr lang="en-US" dirty="0" err="1" smtClean="0">
                <a:solidFill>
                  <a:srgbClr val="00B050"/>
                </a:solidFill>
              </a:rPr>
              <a:t>fecha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es</a:t>
            </a:r>
            <a:r>
              <a:rPr lang="en-US" dirty="0" smtClean="0">
                <a:solidFill>
                  <a:srgbClr val="00B050"/>
                </a:solidFill>
              </a:rPr>
              <a:t> el 10 de </a:t>
            </a:r>
            <a:r>
              <a:rPr lang="en-US" dirty="0" err="1" smtClean="0">
                <a:solidFill>
                  <a:srgbClr val="00B050"/>
                </a:solidFill>
              </a:rPr>
              <a:t>enero</a:t>
            </a:r>
            <a:r>
              <a:rPr lang="en-US" dirty="0" smtClean="0">
                <a:solidFill>
                  <a:srgbClr val="00B050"/>
                </a:solidFill>
              </a:rPr>
              <a:t> del 2014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4863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39: </a:t>
            </a:r>
            <a:r>
              <a:rPr lang="es-ES_tradnl" dirty="0" smtClean="0"/>
              <a:t>¿Cómo terminamos el repaso para la prueba de hoy?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Los profesores _______ y los alumnos prestan atención.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Rosa y Miguel _________ uniforme a la escuela.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 uniforme de Rosa es </a:t>
            </a:r>
            <a:r>
              <a:rPr lang="es-ES_tradnl" dirty="0" smtClean="0"/>
              <a:t>una</a:t>
            </a:r>
            <a:r>
              <a:rPr lang="es-ES_tradnl" dirty="0" smtClean="0"/>
              <a:t>_________ </a:t>
            </a:r>
            <a:r>
              <a:rPr lang="es-ES_tradnl" dirty="0" smtClean="0"/>
              <a:t>blanca y </a:t>
            </a:r>
            <a:r>
              <a:rPr lang="es-ES_tradnl" dirty="0" smtClean="0"/>
              <a:t>un _________  </a:t>
            </a:r>
            <a:r>
              <a:rPr lang="es-ES_tradnl" dirty="0" smtClean="0"/>
              <a:t>azul.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 uniforme de Miguel </a:t>
            </a:r>
            <a:r>
              <a:rPr lang="es-ES_tradnl" smtClean="0"/>
              <a:t>es </a:t>
            </a:r>
            <a:r>
              <a:rPr lang="es-ES_tradnl" smtClean="0"/>
              <a:t>una _______ </a:t>
            </a:r>
            <a:r>
              <a:rPr lang="es-ES_tradnl" dirty="0" smtClean="0"/>
              <a:t>blanca </a:t>
            </a:r>
            <a:r>
              <a:rPr lang="es-ES_tradnl" smtClean="0"/>
              <a:t>y </a:t>
            </a:r>
            <a:r>
              <a:rPr lang="es-ES_tradnl" smtClean="0"/>
              <a:t>un _________ </a:t>
            </a:r>
            <a:r>
              <a:rPr lang="es-ES_tradnl" dirty="0" smtClean="0"/>
              <a:t>negro. 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Un cuaderno, una carpeta y un </a:t>
            </a:r>
            <a:r>
              <a:rPr lang="es-ES_tradnl" dirty="0" err="1" smtClean="0"/>
              <a:t>lapiz</a:t>
            </a:r>
            <a:r>
              <a:rPr lang="es-ES_tradnl" dirty="0" smtClean="0"/>
              <a:t> son _________________.</a:t>
            </a:r>
          </a:p>
        </p:txBody>
      </p:sp>
    </p:spTree>
    <p:extLst>
      <p:ext uri="{BB962C8B-B14F-4D97-AF65-F5344CB8AC3E}">
        <p14:creationId xmlns:p14="http://schemas.microsoft.com/office/powerpoint/2010/main" val="39809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338"/>
            <a:ext cx="8686800" cy="5715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altLang="en-US" sz="3600" b="1" dirty="0" smtClean="0">
                <a:solidFill>
                  <a:srgbClr val="00B050"/>
                </a:solidFill>
              </a:rPr>
              <a:t>II-</a:t>
            </a:r>
            <a:r>
              <a:rPr lang="es-ES_tradnl" altLang="en-US" sz="3600" b="1" dirty="0" smtClean="0"/>
              <a:t> </a:t>
            </a:r>
            <a:r>
              <a:rPr lang="es-ES_tradnl" altLang="en-US" sz="3600" dirty="0" smtClean="0"/>
              <a:t>COPY and </a:t>
            </a:r>
            <a:r>
              <a:rPr lang="es-ES_tradnl" altLang="en-US" sz="3600" dirty="0" err="1" smtClean="0"/>
              <a:t>answer</a:t>
            </a:r>
            <a:r>
              <a:rPr lang="es-ES_tradnl" altLang="en-US" sz="3600" dirty="0" smtClean="0"/>
              <a:t>.</a:t>
            </a:r>
            <a:endParaRPr lang="es-ES_tradnl" altLang="en-US" sz="3600" b="1" dirty="0"/>
          </a:p>
          <a:p>
            <a:pPr marL="914400" lvl="1" indent="-457200">
              <a:buFont typeface="+mj-lt"/>
              <a:buAutoNum type="arabicPeriod"/>
            </a:pPr>
            <a:r>
              <a:rPr lang="es-ES_tradnl" altLang="en-US" sz="3200" dirty="0" smtClean="0"/>
              <a:t>¿</a:t>
            </a:r>
            <a:r>
              <a:rPr lang="es-ES_tradnl" altLang="en-US" sz="3200" dirty="0"/>
              <a:t>Quiénes toman exámenes en la clase?</a:t>
            </a:r>
          </a:p>
          <a:p>
            <a:pPr marL="990600" lvl="1" indent="-533400">
              <a:buFont typeface="Wingdings" pitchFamily="2" charset="2"/>
              <a:buAutoNum type="arabicPeriod"/>
            </a:pPr>
            <a:endParaRPr lang="es-ES_tradnl" altLang="en-US" sz="3200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200" dirty="0"/>
              <a:t>¿Quiénes sacan buenas notas?</a:t>
            </a:r>
          </a:p>
          <a:p>
            <a:pPr marL="990600" lvl="1" indent="-533400">
              <a:buFont typeface="Wingdings" pitchFamily="2" charset="2"/>
              <a:buAutoNum type="arabicPeriod"/>
            </a:pPr>
            <a:endParaRPr lang="es-ES_tradnl" altLang="en-US" sz="3200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200" dirty="0"/>
              <a:t>¿Quiénes hablan español en la clase de español?</a:t>
            </a:r>
          </a:p>
          <a:p>
            <a:pPr marL="990600" lvl="1" indent="-533400">
              <a:buFont typeface="Wingdings" pitchFamily="2" charset="2"/>
              <a:buAutoNum type="arabicPeriod"/>
            </a:pPr>
            <a:endParaRPr lang="es-ES_tradnl" altLang="en-US" sz="3200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200" dirty="0"/>
              <a:t>¿Quiénes dan exámenes en la escuela?</a:t>
            </a:r>
          </a:p>
          <a:p>
            <a:pPr marL="990600" lvl="1" indent="-533400">
              <a:buFont typeface="Wingdings" pitchFamily="2" charset="2"/>
              <a:buAutoNum type="arabicPeriod"/>
            </a:pPr>
            <a:endParaRPr lang="es-ES_tradnl" altLang="en-US" sz="3200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200" dirty="0"/>
              <a:t>¿Quiénes contestan preguntas?</a:t>
            </a:r>
          </a:p>
          <a:p>
            <a:pPr marL="990600" lvl="1" indent="-533400">
              <a:buFont typeface="Wingdings" pitchFamily="2" charset="2"/>
              <a:buNone/>
            </a:pPr>
            <a:r>
              <a:rPr lang="es-ES_tradnl" altLang="en-US" sz="3200" dirty="0"/>
              <a:t> </a:t>
            </a:r>
          </a:p>
          <a:p>
            <a:pPr marL="990600" lvl="1" indent="-533400">
              <a:buFont typeface="Wingdings" pitchFamily="2" charset="2"/>
              <a:buAutoNum type="arabicPeriod"/>
            </a:pPr>
            <a:endParaRPr lang="es-ES_tradnl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05018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458200" cy="6167726"/>
          </a:xfrm>
        </p:spPr>
        <p:txBody>
          <a:bodyPr/>
          <a:lstStyle/>
          <a:p>
            <a:pPr marL="609600" indent="-609600">
              <a:buClr>
                <a:srgbClr val="008000"/>
              </a:buClr>
              <a:buFont typeface="+mj-lt"/>
              <a:buAutoNum type="arabicPeriod" startAt="6"/>
            </a:pPr>
            <a:r>
              <a:rPr lang="es-ES_tradnl" altLang="en-US" dirty="0" smtClean="0"/>
              <a:t>¿Quiénes </a:t>
            </a:r>
            <a:r>
              <a:rPr lang="es-ES_tradnl" altLang="en-US" dirty="0"/>
              <a:t>prestan atención al profesor?</a:t>
            </a:r>
          </a:p>
          <a:p>
            <a:pPr marL="742950" indent="-742950">
              <a:buClr>
                <a:srgbClr val="008000"/>
              </a:buClr>
              <a:buFont typeface="+mj-lt"/>
              <a:buAutoNum type="arabicPeriod" startAt="6"/>
            </a:pPr>
            <a:endParaRPr lang="es-ES_tradnl" altLang="en-US" sz="3600" dirty="0"/>
          </a:p>
          <a:p>
            <a:pPr marL="609600" indent="-609600">
              <a:buClr>
                <a:srgbClr val="008000"/>
              </a:buClr>
              <a:buFont typeface="+mj-lt"/>
              <a:buAutoNum type="arabicPeriod" startAt="6"/>
            </a:pPr>
            <a:r>
              <a:rPr lang="es-ES_tradnl" altLang="en-US" dirty="0" smtClean="0"/>
              <a:t>¿</a:t>
            </a:r>
            <a:r>
              <a:rPr lang="es-ES_tradnl" altLang="en-US" dirty="0"/>
              <a:t>Cuándo prestan atención ellos?</a:t>
            </a:r>
          </a:p>
          <a:p>
            <a:pPr marL="609600" indent="-609600">
              <a:buClr>
                <a:srgbClr val="008000"/>
              </a:buClr>
              <a:buFont typeface="+mj-lt"/>
              <a:buAutoNum type="arabicPeriod" startAt="6"/>
            </a:pPr>
            <a:endParaRPr lang="es-ES_tradnl" altLang="en-US" dirty="0"/>
          </a:p>
          <a:p>
            <a:pPr marL="609600" indent="-609600">
              <a:buClr>
                <a:srgbClr val="008000"/>
              </a:buClr>
              <a:buFont typeface="+mj-lt"/>
              <a:buAutoNum type="arabicPeriod" startAt="6"/>
            </a:pPr>
            <a:endParaRPr lang="es-ES_tradnl" altLang="en-US" dirty="0"/>
          </a:p>
          <a:p>
            <a:pPr marL="609600" indent="-609600">
              <a:buClr>
                <a:srgbClr val="008000"/>
              </a:buClr>
              <a:buFont typeface="+mj-lt"/>
              <a:buAutoNum type="arabicPeriod" startAt="6"/>
            </a:pPr>
            <a:r>
              <a:rPr lang="es-ES_tradnl" altLang="en-US" dirty="0" smtClean="0"/>
              <a:t>¿Quiénes </a:t>
            </a:r>
            <a:r>
              <a:rPr lang="es-ES_tradnl" altLang="en-US" dirty="0"/>
              <a:t>levantan la mano?</a:t>
            </a:r>
          </a:p>
          <a:p>
            <a:pPr marL="609600" indent="-609600">
              <a:buClr>
                <a:srgbClr val="008000"/>
              </a:buClr>
              <a:buFont typeface="+mj-lt"/>
              <a:buAutoNum type="arabicPeriod" startAt="6"/>
            </a:pPr>
            <a:endParaRPr lang="es-ES_tradnl" altLang="en-US" dirty="0"/>
          </a:p>
          <a:p>
            <a:pPr marL="609600" indent="-609600">
              <a:buClr>
                <a:srgbClr val="008000"/>
              </a:buClr>
              <a:buFont typeface="+mj-lt"/>
              <a:buAutoNum type="arabicPeriod" startAt="6"/>
            </a:pPr>
            <a:r>
              <a:rPr lang="es-ES_tradnl" altLang="en-US" dirty="0" smtClean="0"/>
              <a:t>¿Cuándo </a:t>
            </a:r>
            <a:r>
              <a:rPr lang="es-ES_tradnl" altLang="en-US" dirty="0"/>
              <a:t>levantan la mano ellos</a:t>
            </a:r>
            <a:r>
              <a:rPr lang="es-ES_tradnl" altLang="en-US" sz="3600" dirty="0"/>
              <a:t>?</a:t>
            </a:r>
          </a:p>
          <a:p>
            <a:pPr marL="742950" indent="-742950">
              <a:buClr>
                <a:srgbClr val="008000"/>
              </a:buClr>
              <a:buFont typeface="+mj-lt"/>
              <a:buAutoNum type="arabicPeriod" startAt="6"/>
            </a:pPr>
            <a:endParaRPr lang="es-ES_tradnl" altLang="en-US" sz="3600" dirty="0"/>
          </a:p>
          <a:p>
            <a:pPr marL="742950" indent="-742950">
              <a:buClr>
                <a:srgbClr val="008000"/>
              </a:buClr>
              <a:buFont typeface="+mj-lt"/>
              <a:buAutoNum type="arabicPeriod" startAt="6"/>
            </a:pPr>
            <a:endParaRPr lang="es-ES_tradnl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1435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2060"/>
                </a:solidFill>
              </a:rPr>
              <a:t>Tomar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u="sng" dirty="0" smtClean="0">
                <a:solidFill>
                  <a:srgbClr val="002060"/>
                </a:solidFill>
              </a:rPr>
              <a:t>Quiz 1: </a:t>
            </a:r>
            <a:r>
              <a:rPr lang="en-US" u="sng" dirty="0" err="1" smtClean="0">
                <a:solidFill>
                  <a:srgbClr val="002060"/>
                </a:solidFill>
              </a:rPr>
              <a:t>Capitulo</a:t>
            </a:r>
            <a:r>
              <a:rPr lang="en-US" u="sng" dirty="0" smtClean="0">
                <a:solidFill>
                  <a:srgbClr val="002060"/>
                </a:solidFill>
              </a:rPr>
              <a:t> 2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910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3886200"/>
          </a:xfrm>
        </p:spPr>
        <p:txBody>
          <a:bodyPr/>
          <a:lstStyle/>
          <a:p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 </a:t>
            </a:r>
            <a:r>
              <a:rPr lang="en-US" sz="2800" u="sng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EXAMEN: CAPITULO 2 </a:t>
            </a:r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SIGNED!!!</a:t>
            </a:r>
          </a:p>
          <a:p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following countries: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Venezuela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Colombia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Ecuador</a:t>
            </a:r>
          </a:p>
          <a:p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Look up and in English: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Write the </a:t>
            </a:r>
            <a:r>
              <a:rPr lang="en-US" sz="24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significance of the colors of the flag.</a:t>
            </a:r>
          </a:p>
          <a:p>
            <a:pPr lvl="1"/>
            <a:r>
              <a:rPr lang="en-US" sz="24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Describe the symbol, seal or emblem on the flag</a:t>
            </a:r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48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liff">
  <a:themeElements>
    <a:clrScheme name="pixel espan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02060"/>
      </a:accent1>
      <a:accent2>
        <a:srgbClr val="FF0000"/>
      </a:accent2>
      <a:accent3>
        <a:srgbClr val="FFC000"/>
      </a:accent3>
      <a:accent4>
        <a:srgbClr val="000000"/>
      </a:accent4>
      <a:accent5>
        <a:srgbClr val="FF3300"/>
      </a:accent5>
      <a:accent6>
        <a:srgbClr val="0000FF"/>
      </a:accent6>
      <a:hlink>
        <a:srgbClr val="002060"/>
      </a:hlink>
      <a:folHlink>
        <a:srgbClr val="FFC000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199</Words>
  <Application>Microsoft Office PowerPoint</Application>
  <PresentationFormat>On-screen Show (4:3)</PresentationFormat>
  <Paragraphs>39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Cliff</vt:lpstr>
      <vt:lpstr>Me llamo ____________ Clase 701 La fecha es el 10 de enero del 2014</vt:lpstr>
      <vt:lpstr>PowerPoint Presentation</vt:lpstr>
      <vt:lpstr>PowerPoint Presentation</vt:lpstr>
      <vt:lpstr>Ejercicios</vt:lpstr>
      <vt:lpstr>Tarea # 39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701 La fecha es el 10 de enero del 2014</dc:title>
  <dc:creator>Helen Zumaeta</dc:creator>
  <cp:lastModifiedBy>Helen Zumaeta</cp:lastModifiedBy>
  <cp:revision>8</cp:revision>
  <dcterms:created xsi:type="dcterms:W3CDTF">2014-01-09T19:06:03Z</dcterms:created>
  <dcterms:modified xsi:type="dcterms:W3CDTF">2014-01-10T17:18:58Z</dcterms:modified>
</cp:coreProperties>
</file>